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01" r:id="rId2"/>
    <p:sldId id="305" r:id="rId3"/>
    <p:sldId id="303" r:id="rId4"/>
    <p:sldId id="306" r:id="rId5"/>
    <p:sldId id="307" r:id="rId6"/>
    <p:sldId id="302" r:id="rId7"/>
    <p:sldId id="304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- 7th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Secondary Science - 7th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elements and compounds on the most basic level.[6.5C]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6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diagram the flow of energy through living systems, including food chains, food webs, and energy pyramids.[7.5C]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1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identify </a:t>
            </a:r>
            <a:r>
              <a:rPr lang="en-US" dirty="0"/>
              <a:t>that organic compounds contain carbon and other elements such as hydrogen, oxygen, phosphorus, nitrogen, or sulfur.[7.6A]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34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distinguish between physical and chemical changes in matter in the digestive system.[7.6B]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how large molecules are broken down into smaller molecules such as carbohydrates can be broken down into sugars.[7.6C]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contrast situations where work is done with different amounts of force to situations where no work is done such as moving a box with a ramp and without a ramp, or standing still.[7.7A]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9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illustrate the transformation of energy within an organism such as the transfer from chemical energy to heat and thermal energy in digestion.[7.7B]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7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and illustrate forces that affect motion in everyday life such as emergence of seedlings, turgor pressure, and geotropism.[7.7C]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83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predict and describe how different types of catastrophic events impact ecosystems such as floods, hurricanes, or tornadoes.[7.8A]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3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the effects of weathering, erosion, and deposition on the environment in </a:t>
            </a:r>
            <a:r>
              <a:rPr lang="en-US" dirty="0" err="1"/>
              <a:t>ecoregions</a:t>
            </a:r>
            <a:r>
              <a:rPr lang="en-US" dirty="0"/>
              <a:t> of Texas.[7.8B]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3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the effects of human activity on groundwater and surface water in a watershed.[7.8C]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density to identify an unknown substance.[6.6B]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72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analyze the characteristics of objects in our solar system that allow life to exist such as the proximity of the Sun, presence of water, and composition of the atmosphere.[7.9A]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8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accommodations, considering the characteristics of our solar system, that enabled manned space exploration.[7.9B]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7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 and describe how different environments, including microhabitats in schoolyards and biomes, support different varieties of organisms.[7.10A]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how biodiversity contributes to the sustainability of an ecosystem.[7.10B]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79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observe, record, and describe the role of ecological succession such as in a microhabitat of a garden with weeds.[7.10C]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08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examine organisms or their structures such as insects or leaves and use dichotomous keys for identification.[7.11A]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69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explain variation within a population or species by comparing external features, behaviors, or physiology of organisms that enhance their survival such as migration, hibernation, or storage of food in a bulb.[7.11B]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44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some changes in genetic traits that have occurred over several generations through natural selection and selective breeding such as the Galapagos Medium Ground Finch (</a:t>
            </a:r>
            <a:r>
              <a:rPr lang="en-US" dirty="0" err="1"/>
              <a:t>Geospiza</a:t>
            </a:r>
            <a:r>
              <a:rPr lang="en-US" dirty="0"/>
              <a:t> </a:t>
            </a:r>
            <a:r>
              <a:rPr lang="en-US" dirty="0" err="1"/>
              <a:t>fortis</a:t>
            </a:r>
            <a:r>
              <a:rPr lang="en-US" dirty="0"/>
              <a:t>) or domestic animals.[7.11C]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75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investigate and explain how internal structures of organisms have adaptations that allow specific functions such as gills in fish, hollow bones in birds, or xylem in plants.[7.12A]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56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the main functions of the systems of the human organism, including the circulatory, respiratory, skeletal, muscular, digestive, excretory, reproductive, integumentary, nervous, and endocrine systems.[7.12B]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8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potential and kinetic energy</a:t>
            </a:r>
            <a:r>
              <a:rPr lang="en-US" dirty="0" smtClean="0"/>
              <a:t>. [</a:t>
            </a:r>
            <a:r>
              <a:rPr lang="en-US" dirty="0"/>
              <a:t>6.8A]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03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levels of organization in plants and animals, including cells, tissues, organs, organ systems, and organisms.[7.12C]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13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differentiate between structure and function in plant and animal cell organelles, including cell membrane, cell wall, nucleus, cytoplasm, mitochondrion, chloroplast, and vacuole.[7.12D]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75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the functions of a cell to the functions of organisms such as waste removal.[7.12E]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67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according to cell theory all organisms are composed of cells and cells carry on similar functions such as extracting energy from food to sustain life.[7.12F]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36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how organisms respond to external stimuli found in the environment such as phototropism and fight or flight.[7.13A]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98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describe and relate responses in organisms that may result from internal stimuli such as wilting in plants and fever or vomiting in animals that allow them to maintain balance.[7.13B]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53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define heredity as the passage of genetic instructions from one generation to the next generation.[7.14A]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80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the results of uniform or diverse offspring from sexual reproduction or asexual reproduction.[7.14B]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44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recognize that inherited traits of individuals are governed in the genetic material found in the genes within chromosomes in the nucleus.[7.14C]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6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average speed using distance and time measurements</a:t>
            </a:r>
            <a:r>
              <a:rPr lang="en-US" dirty="0" smtClean="0"/>
              <a:t>. [</a:t>
            </a:r>
            <a:r>
              <a:rPr lang="en-US" dirty="0"/>
              <a:t>6.8C]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3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 and graph changes in motion.[6.8D]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0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energy transformations such as energy in a flashlight battery changes from chemical energy to electrical energy to light energy.[6.9C]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2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identify the basic characteristics of organisms, including prokaryotic or eukaryotic, unicellular or multicellular, autotrophic or heterotrophic, and mode of reproduction, that further classify them in the currently recognized Kingdoms.[6.12D]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radiant energy from the Sun is transformed into chemical energy through the process of photosynthesis.[7.5A]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9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and explain the cycling of matter within living systems such as in the decay of biomass in a compost bin.[7.5B]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- 7th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78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1144</Words>
  <Application>Microsoft Office PowerPoint</Application>
  <PresentationFormat>On-screen Show (4:3)</PresentationFormat>
  <Paragraphs>114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11</cp:revision>
  <dcterms:created xsi:type="dcterms:W3CDTF">2014-10-20T16:17:28Z</dcterms:created>
  <dcterms:modified xsi:type="dcterms:W3CDTF">2014-11-14T17:44:17Z</dcterms:modified>
</cp:coreProperties>
</file>